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9" r:id="rId6"/>
    <p:sldId id="271" r:id="rId7"/>
    <p:sldId id="265" r:id="rId8"/>
    <p:sldId id="270" r:id="rId9"/>
    <p:sldId id="261" r:id="rId10"/>
    <p:sldId id="262" r:id="rId11"/>
    <p:sldId id="263" r:id="rId12"/>
    <p:sldId id="264" r:id="rId13"/>
    <p:sldId id="258" r:id="rId14"/>
    <p:sldId id="267" r:id="rId15"/>
    <p:sldId id="272" r:id="rId16"/>
    <p:sldId id="268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F413-4EBA-404B-9B2A-BBC115C04564}" type="datetimeFigureOut">
              <a:rPr lang="nl-NL" smtClean="0"/>
              <a:pPr/>
              <a:t>4-6-2015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8C64F-B679-4BA5-84B7-25B65C56D38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pen-water@zignea.n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 smtClean="0"/>
              <a:t>Open water zwemmen</a:t>
            </a:r>
            <a:endParaRPr lang="nl-NL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437112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/>
              <a:t>Informatieavond 4 juni 2015</a:t>
            </a:r>
            <a:endParaRPr lang="nl-N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De wedstrijd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412776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Verken voor de start het parcours (in het programma of op een bord);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Weet bij welke kleur boei je moet keren;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Als je voor de eerste keer zwemt: zwem lekker je eigen tempo! Blijf bij de lijn;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Kijk tijdens het zwemmen af en toe naar voren (hoofd optillen);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Als je voor de winst gaat: start snel, zodat je niet teveel in het gewoel ligt en probeer dat vol te houden.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Let op signalen van de jury</a:t>
            </a:r>
          </a:p>
          <a:p>
            <a:pPr>
              <a:buFont typeface="Arial" pitchFamily="34" charset="0"/>
              <a:buChar char="•"/>
            </a:pPr>
            <a:endParaRPr lang="nl-NL" sz="2400" b="1" dirty="0"/>
          </a:p>
        </p:txBody>
      </p:sp>
      <p:pic>
        <p:nvPicPr>
          <p:cNvPr id="8" name="Picture 7" descr="dsc_4131.jpg"/>
          <p:cNvPicPr>
            <a:picLocks noChangeAspect="1"/>
          </p:cNvPicPr>
          <p:nvPr/>
        </p:nvPicPr>
        <p:blipFill>
          <a:blip r:embed="rId3" cstate="print"/>
          <a:srcRect b="8944"/>
          <a:stretch>
            <a:fillRect/>
          </a:stretch>
        </p:blipFill>
        <p:spPr>
          <a:xfrm>
            <a:off x="5432995" y="1124744"/>
            <a:ext cx="3603501" cy="21847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6250" t="24661" r="25451" b="9629"/>
          <a:stretch>
            <a:fillRect/>
          </a:stretch>
        </p:blipFill>
        <p:spPr bwMode="auto">
          <a:xfrm>
            <a:off x="5436096" y="3429000"/>
            <a:ext cx="3600000" cy="29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De finish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In </a:t>
            </a:r>
            <a:r>
              <a:rPr lang="nl-NL" sz="2400" b="1" dirty="0" err="1" smtClean="0"/>
              <a:t>Scheerwolde</a:t>
            </a:r>
            <a:r>
              <a:rPr lang="nl-NL" sz="2400" b="1" dirty="0" smtClean="0"/>
              <a:t> is er het laatste stuk altijd veel publiek: geniet daarvan;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Als het spannend is moet je het laatste stuk nog even volop sprinten!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Tik duidelijk aan, roep eventueel je </a:t>
            </a:r>
            <a:r>
              <a:rPr lang="nl-NL" sz="2400" b="1" dirty="0" err="1" smtClean="0"/>
              <a:t>capnummer</a:t>
            </a:r>
            <a:r>
              <a:rPr lang="nl-NL" sz="2400" b="1" dirty="0" smtClean="0"/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Wanneer je uit het water gaat moet je een stoffen cap weer inleveren.</a:t>
            </a:r>
            <a:endParaRPr lang="nl-NL" sz="2400" b="1" dirty="0"/>
          </a:p>
        </p:txBody>
      </p:sp>
      <p:pic>
        <p:nvPicPr>
          <p:cNvPr id="9" name="Picture 8" descr="dse_4582.jpg"/>
          <p:cNvPicPr>
            <a:picLocks noChangeAspect="1"/>
          </p:cNvPicPr>
          <p:nvPr/>
        </p:nvPicPr>
        <p:blipFill>
          <a:blip r:embed="rId3" cstate="print"/>
          <a:srcRect b="4973"/>
          <a:stretch>
            <a:fillRect/>
          </a:stretch>
        </p:blipFill>
        <p:spPr>
          <a:xfrm>
            <a:off x="2843808" y="4221088"/>
            <a:ext cx="3600000" cy="227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-76738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Na afloop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Meestal krijg je, als je uit het water komt, een herinnering + iets te eten/drinken;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Indien je eerder uitstapt, meld je altijd af bij de jury, of laat dat de ploegleider doen!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Als je een prijs hebt gewonnen, dan zit er niets anders op dan te wachten op de prijsuitreiking, bij open water wedstrijden zijn meestal bekers te winnen.</a:t>
            </a:r>
          </a:p>
          <a:p>
            <a:pPr marL="457200" indent="-457200"/>
            <a:endParaRPr lang="nl-NL" sz="2400" b="1" dirty="0"/>
          </a:p>
        </p:txBody>
      </p:sp>
      <p:pic>
        <p:nvPicPr>
          <p:cNvPr id="10" name="Picture 9" descr="dsc_4456.jpg"/>
          <p:cNvPicPr>
            <a:picLocks noChangeAspect="1"/>
          </p:cNvPicPr>
          <p:nvPr/>
        </p:nvPicPr>
        <p:blipFill>
          <a:blip r:embed="rId3" cstate="print"/>
          <a:srcRect b="4667"/>
          <a:stretch>
            <a:fillRect/>
          </a:stretch>
        </p:blipFill>
        <p:spPr>
          <a:xfrm>
            <a:off x="2555776" y="4005064"/>
            <a:ext cx="4032448" cy="256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32657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Kalender 2015 (Zignea):</a:t>
            </a:r>
            <a:endParaRPr lang="nl-NL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8892480" cy="4493538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r>
              <a:rPr lang="nl-NL" sz="2600" b="1" dirty="0" smtClean="0"/>
              <a:t>19 juni – Leiden</a:t>
            </a:r>
          </a:p>
          <a:p>
            <a:r>
              <a:rPr lang="nl-NL" sz="2600" b="1" dirty="0" smtClean="0"/>
              <a:t>20 juni - Vriezenveen</a:t>
            </a:r>
          </a:p>
          <a:p>
            <a:r>
              <a:rPr lang="nl-NL" sz="2600" b="1" dirty="0" smtClean="0"/>
              <a:t>21 juni – Medemblik</a:t>
            </a:r>
          </a:p>
          <a:p>
            <a:r>
              <a:rPr lang="nl-NL" sz="2600" b="1" dirty="0" smtClean="0"/>
              <a:t>27 juni – Scheerwolde</a:t>
            </a:r>
          </a:p>
          <a:p>
            <a:r>
              <a:rPr lang="nl-NL" sz="2600" b="1" dirty="0" smtClean="0"/>
              <a:t>28 juni – Stadskanaal</a:t>
            </a:r>
          </a:p>
          <a:p>
            <a:r>
              <a:rPr lang="nl-NL" sz="2600" b="1" dirty="0" smtClean="0"/>
              <a:t>  4 juli – Oss/Appeltern </a:t>
            </a:r>
          </a:p>
          <a:p>
            <a:r>
              <a:rPr lang="nl-NL" sz="2600" b="1" dirty="0" smtClean="0"/>
              <a:t>11 juli – Binnenmaas</a:t>
            </a:r>
          </a:p>
          <a:p>
            <a:r>
              <a:rPr lang="nl-NL" sz="2600" b="1" dirty="0" smtClean="0"/>
              <a:t>12 juli – Lektocht</a:t>
            </a:r>
          </a:p>
          <a:p>
            <a:r>
              <a:rPr lang="nl-NL" sz="2600" b="1" dirty="0" smtClean="0"/>
              <a:t>18 juli – Bosbaan (A’dam)</a:t>
            </a:r>
          </a:p>
          <a:p>
            <a:r>
              <a:rPr lang="nl-NL" sz="2600" b="1" dirty="0" smtClean="0"/>
              <a:t>19 juli – Het Y (A’dam)</a:t>
            </a:r>
          </a:p>
          <a:p>
            <a:r>
              <a:rPr lang="nl-NL" sz="2600" b="1" dirty="0" smtClean="0"/>
              <a:t>25 juli – Anna Paulowna</a:t>
            </a:r>
          </a:p>
          <a:p>
            <a:r>
              <a:rPr lang="nl-NL" sz="2600" b="1" dirty="0" smtClean="0"/>
              <a:t>  9 augustus – Breda</a:t>
            </a:r>
          </a:p>
          <a:p>
            <a:r>
              <a:rPr lang="nl-NL" sz="2600" b="1" dirty="0" smtClean="0"/>
              <a:t>15 augustus – Heerjansdam</a:t>
            </a:r>
          </a:p>
          <a:p>
            <a:r>
              <a:rPr lang="nl-NL" sz="2600" b="1" dirty="0" smtClean="0"/>
              <a:t>16 augustus – Huizen</a:t>
            </a:r>
          </a:p>
          <a:p>
            <a:r>
              <a:rPr lang="nl-NL" sz="2600" b="1" dirty="0" smtClean="0"/>
              <a:t>22/23 augustus – Hoorn</a:t>
            </a:r>
          </a:p>
          <a:p>
            <a:r>
              <a:rPr lang="nl-NL" sz="2600" b="1" dirty="0" smtClean="0"/>
              <a:t>29 augustus – Oirschot (ONK)</a:t>
            </a:r>
          </a:p>
          <a:p>
            <a:r>
              <a:rPr lang="nl-NL" sz="2600" b="1" dirty="0" smtClean="0"/>
              <a:t>30 augustus – Oosterhout(ONK)</a:t>
            </a:r>
          </a:p>
          <a:p>
            <a:r>
              <a:rPr lang="nl-NL" sz="2600" b="1" dirty="0" smtClean="0"/>
              <a:t>5 september – Vianen</a:t>
            </a:r>
          </a:p>
          <a:p>
            <a:r>
              <a:rPr lang="nl-NL" sz="2600" b="1" dirty="0" smtClean="0"/>
              <a:t>6 september – Vught</a:t>
            </a:r>
          </a:p>
          <a:p>
            <a:r>
              <a:rPr lang="nl-NL" sz="2600" b="1" dirty="0" smtClean="0"/>
              <a:t>12 september - Sleeuwijk</a:t>
            </a:r>
            <a:endParaRPr lang="nl-NL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9492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Zie </a:t>
            </a:r>
            <a:r>
              <a:rPr lang="nl-NL" sz="3600" b="1" dirty="0" err="1" smtClean="0"/>
              <a:t>noww.nl</a:t>
            </a:r>
            <a:r>
              <a:rPr lang="nl-NL" sz="3600" b="1" dirty="0" smtClean="0"/>
              <a:t> voor nog meer wedstrijden</a:t>
            </a:r>
            <a:endParaRPr lang="nl-NL" sz="3600" b="1" dirty="0"/>
          </a:p>
        </p:txBody>
      </p:sp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3" cstate="print"/>
          <a:srcRect l="1963" r="81500" b="28738"/>
          <a:stretch>
            <a:fillRect/>
          </a:stretch>
        </p:blipFill>
        <p:spPr>
          <a:xfrm>
            <a:off x="6804248" y="188640"/>
            <a:ext cx="1804716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-76738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Praktische informatie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nl-N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Inschrijvingen worden gedaan door John Meinders;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Er kan met vaste caps (badmutsen) gezwommen worden, deze kunnen via John besteld worden (€10,-);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Je kunt mee doen aan landelijke klassementen, er zijn klassementen in schoolslag en vrije slag vanaf de junioren 1  tot en met de masters 90+ (een vol klassement levert een prestatiemedaille op!);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Voor de minioren geldt dat ze aan minimaal 4 wedstrijden moeten hebben mee gedaan.</a:t>
            </a:r>
          </a:p>
          <a:p>
            <a:pPr marL="457200" indent="-457200"/>
            <a:endParaRPr lang="nl-NL" sz="2400" b="1" dirty="0" smtClean="0"/>
          </a:p>
        </p:txBody>
      </p:sp>
      <p:pic>
        <p:nvPicPr>
          <p:cNvPr id="8" name="Picture 7" descr="ec2c0e95f9ef07c047c33e42b7ddbd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0993" y="4432300"/>
            <a:ext cx="3810000" cy="241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-76738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Praktische informatie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nl-N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70080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Het startgeld voor wedstrijden is meestal rond €7,00, dit is voor eigen rekening, bij meerdere starts per persoon is de tweede start vaak goedkoper;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Reizen naar wedstrijden en reiskostenvergoeding zal in onderling overleg gedaan worden, afhankelijk van het aantal deelnemers.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We hebben verenigingskleding speciaal voor het open water team.</a:t>
            </a:r>
          </a:p>
          <a:p>
            <a:pPr marL="457200" indent="-457200">
              <a:buFont typeface="Arial" pitchFamily="34" charset="0"/>
              <a:buChar char="•"/>
            </a:pPr>
            <a:endParaRPr lang="nl-NL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nl-NL" sz="2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Meer informatie: </a:t>
            </a:r>
            <a:r>
              <a:rPr lang="nl-NL" sz="2400" u="sng" dirty="0" smtClean="0">
                <a:hlinkClick r:id="rId3"/>
              </a:rPr>
              <a:t>open-water@zignea.nl</a:t>
            </a:r>
            <a:endParaRPr lang="nl-NL" sz="2400" u="sng" dirty="0" smtClean="0"/>
          </a:p>
          <a:p>
            <a:pPr marL="457200" indent="-457200">
              <a:buFont typeface="Arial" pitchFamily="34" charset="0"/>
              <a:buChar char="•"/>
            </a:pPr>
            <a:endParaRPr lang="nl-NL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nl-NL" sz="2400" b="1" dirty="0" smtClean="0"/>
          </a:p>
          <a:p>
            <a:pPr marL="457200" indent="-457200"/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-76738"/>
            <a:ext cx="9181528" cy="6934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26876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nl-NL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772816"/>
            <a:ext cx="6157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 smtClean="0"/>
              <a:t>Veel succes en vooral heel veel plezier!!!</a:t>
            </a:r>
            <a:endParaRPr lang="nl-NL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916832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Open water zwemmen is...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De voorbereiding (meeneemlijst)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Trainingslocatie: Wellerwaard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De start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De wedstrijd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De finish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Na afloop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Kalender 2014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Praktische informatie</a:t>
            </a:r>
          </a:p>
          <a:p>
            <a:pPr marL="514350" indent="-514350">
              <a:buFont typeface="Arial" pitchFamily="34" charset="0"/>
              <a:buChar char="•"/>
            </a:pPr>
            <a:endParaRPr lang="nl-NL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Inhoud presentatie</a:t>
            </a:r>
            <a:endParaRPr lang="nl-N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916832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De mooiste tak van de zwemsport;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Zwemmen in open water: kanalen, meren, rivieren;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250 m voor de allerkleinsten tot 25 kilometer voor de echte die-hards;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Een Olympische sport (10 km), in 2008 werd Maarten van der </a:t>
            </a:r>
            <a:r>
              <a:rPr lang="nl-NL" sz="2800" b="1" dirty="0" err="1" smtClean="0"/>
              <a:t>Weijden</a:t>
            </a:r>
            <a:r>
              <a:rPr lang="nl-NL" sz="2800" b="1" dirty="0" smtClean="0"/>
              <a:t> Olympisch kampioen;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nl-NL" sz="2800" b="1" dirty="0" smtClean="0"/>
              <a:t>Een baan die meestal in een rechte lijn (met een keerpunt) is, maar soms ook in een driehoek of nog een andere vorm.</a:t>
            </a:r>
            <a:endParaRPr lang="nl-NL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Open water zwemmen is ...</a:t>
            </a:r>
            <a:endParaRPr lang="nl-N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De voorbereiding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595021"/>
            <a:ext cx="81369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2800" b="1" u="sng" dirty="0" smtClean="0"/>
              <a:t>1 à 2 weken voor de wedstrijd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Oefen een keer in open water (zie trainingslocatie);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Oefen een keer de afstand die je gaat zwemmen (kan in zwembad).</a:t>
            </a:r>
          </a:p>
          <a:p>
            <a:pPr marL="342900" indent="-342900"/>
            <a:endParaRPr lang="nl-NL" b="1" dirty="0" smtClean="0"/>
          </a:p>
          <a:p>
            <a:pPr marL="342900" indent="-342900"/>
            <a:r>
              <a:rPr lang="nl-NL" sz="2800" b="1" u="sng" dirty="0" smtClean="0"/>
              <a:t>Wat neem je mee: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3811012"/>
            <a:ext cx="8136904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Badpak/zwembroek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Badmuts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Zwembril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Slippers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Vaseline (chir.handschoen)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Warme kleding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Badjas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Handdoek(en)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Zonnebrand crème/parasol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Regenkleding/paraplu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Stoel/tentje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Voldoende eten/drinken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Nagelschaartje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Tape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Geld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Grote vuilniszak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De voorbereiding - Trainingslocatie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340768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2800" b="1" u="sng" dirty="0" smtClean="0"/>
              <a:t>Wellerwaard: iedere woensdag om 18.30 uur vanaf 8 juni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733256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nl-NL" sz="2800" b="1" dirty="0" smtClean="0"/>
              <a:t>Begeleiding: John Meinders, Heiner Stevens,</a:t>
            </a:r>
          </a:p>
          <a:p>
            <a:pPr marL="342900" indent="-342900" algn="ctr"/>
            <a:r>
              <a:rPr lang="nl-NL" sz="2800" b="1" dirty="0" smtClean="0"/>
              <a:t> Melanie Kuiper, ouders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109" t="24528" r="26674"/>
          <a:stretch>
            <a:fillRect/>
          </a:stretch>
        </p:blipFill>
        <p:spPr bwMode="auto">
          <a:xfrm>
            <a:off x="179512" y="2060848"/>
            <a:ext cx="530068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419872" y="3068960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3525" t="18358" r="54891" b="29720"/>
          <a:stretch>
            <a:fillRect/>
          </a:stretch>
        </p:blipFill>
        <p:spPr bwMode="auto">
          <a:xfrm>
            <a:off x="5796136" y="2060848"/>
            <a:ext cx="28083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6444208" y="501317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De voorbereiding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540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2800" b="1" u="sng" dirty="0" smtClean="0"/>
              <a:t>Wedstrijddag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Wees ruim op tijd (minstens één uur van te voren, het kan gebeuren dat men voorloopt op het tijdschema, er wordt niet gewacht);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Zorg dat je voldoende eet (koolhydraten, bv bananen), maar niet teveel vlak voor de wedstrijd;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Zorg dat je voldoende drinkt (sportdrank, maar limonade is ook prima).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Zorg voor korte nagels, hier wordt op gecontroleerd door de kamprechters.</a:t>
            </a:r>
            <a:endParaRPr lang="nl-NL" sz="2400" b="1" dirty="0"/>
          </a:p>
          <a:p>
            <a:pPr marL="342900" indent="-342900">
              <a:buFont typeface="Arial" pitchFamily="34" charset="0"/>
              <a:buChar char="•"/>
            </a:pPr>
            <a:endParaRPr lang="nl-NL" sz="2400" b="1" dirty="0" smtClean="0"/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</p:spPr>
      </p:pic>
      <p:pic>
        <p:nvPicPr>
          <p:cNvPr id="10" name="Picture 9" descr="bana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384" y="2564904"/>
            <a:ext cx="2195616" cy="1700316"/>
          </a:xfrm>
          <a:prstGeom prst="rect">
            <a:avLst/>
          </a:prstGeom>
        </p:spPr>
      </p:pic>
      <p:pic>
        <p:nvPicPr>
          <p:cNvPr id="11" name="Picture 10" descr="KA4378.jpg"/>
          <p:cNvPicPr>
            <a:picLocks noChangeAspect="1"/>
          </p:cNvPicPr>
          <p:nvPr/>
        </p:nvPicPr>
        <p:blipFill>
          <a:blip r:embed="rId5" cstate="print"/>
          <a:srcRect l="11808" r="11356"/>
          <a:stretch>
            <a:fillRect/>
          </a:stretch>
        </p:blipFill>
        <p:spPr>
          <a:xfrm>
            <a:off x="6660232" y="188640"/>
            <a:ext cx="2083512" cy="2058226"/>
          </a:xfrm>
          <a:prstGeom prst="rect">
            <a:avLst/>
          </a:prstGeom>
        </p:spPr>
      </p:pic>
      <p:pic>
        <p:nvPicPr>
          <p:cNvPr id="12" name="Picture 11" descr="download (1).jpg"/>
          <p:cNvPicPr>
            <a:picLocks noChangeAspect="1"/>
          </p:cNvPicPr>
          <p:nvPr/>
        </p:nvPicPr>
        <p:blipFill>
          <a:blip r:embed="rId6" cstate="print"/>
          <a:srcRect l="33200" r="26480"/>
          <a:stretch>
            <a:fillRect/>
          </a:stretch>
        </p:blipFill>
        <p:spPr>
          <a:xfrm>
            <a:off x="6012160" y="2420888"/>
            <a:ext cx="864096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De voorbereiding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247456" y="1412776"/>
            <a:ext cx="48965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2800" b="1" u="sng" dirty="0" smtClean="0"/>
              <a:t>1 uur – 30 min voor de start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Trek je zwemkleding aan, de eisen in het open water zijn anders dan in het zwembad, je mag met lange pijpen zwemmen (dames en heren);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Zet je badmuts en/of je cap op;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000" b="1" dirty="0" smtClean="0"/>
              <a:t>Bij een stoffen cap: zorg voor sterke tape zodat je je cap vast kunt plakken op je badmuts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Bij electronische tijdwaarneming: bevestig transponders om je polsen.</a:t>
            </a:r>
          </a:p>
        </p:txBody>
      </p:sp>
      <p:pic>
        <p:nvPicPr>
          <p:cNvPr id="8" name="Picture 7" descr="woman-revo-plus-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16832"/>
            <a:ext cx="381642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De voorbereiding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556792"/>
            <a:ext cx="5472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nl-NL" sz="2800" b="1" u="sng" dirty="0" smtClean="0"/>
              <a:t>1 uur – 30 min voor de start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Indien nodig (bij koude of tegen schuurplekken), smeer je in met vaseline/vet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000" b="1" dirty="0" smtClean="0"/>
              <a:t>tip: zorg voor chirurgenhandschoenen, dan heb je geen vette vingers;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 smtClean="0"/>
              <a:t>Bij koud weer, kleed je warm aan over je badkleding: trainingsbroek, </a:t>
            </a:r>
            <a:r>
              <a:rPr lang="nl-NL" sz="2400" b="1" dirty="0" err="1" smtClean="0"/>
              <a:t>t-shirt</a:t>
            </a:r>
            <a:r>
              <a:rPr lang="nl-NL" sz="2400" b="1" dirty="0" smtClean="0"/>
              <a:t>, badjas, sokken.  Bij regen: vergeet </a:t>
            </a:r>
            <a:r>
              <a:rPr lang="nl-NL" sz="2400" b="1" smtClean="0"/>
              <a:t>geen paraplu/regenkleding</a:t>
            </a:r>
            <a:r>
              <a:rPr lang="nl-NL" sz="2400" b="1" dirty="0" smtClean="0"/>
              <a:t>.  Het is erg belangrijk goed warm te blijven tot bij de start.</a:t>
            </a:r>
          </a:p>
          <a:p>
            <a:pPr marL="342900" indent="-342900"/>
            <a:endParaRPr lang="nl-NL" sz="2400" b="1" dirty="0" smtClean="0"/>
          </a:p>
        </p:txBody>
      </p:sp>
      <p:pic>
        <p:nvPicPr>
          <p:cNvPr id="8" name="Picture 7" descr="vaselin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924944"/>
            <a:ext cx="22479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DSC_215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755"/>
          <a:stretch>
            <a:fillRect/>
          </a:stretch>
        </p:blipFill>
        <p:spPr>
          <a:xfrm>
            <a:off x="0" y="0"/>
            <a:ext cx="9181528" cy="6934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De start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628800"/>
            <a:ext cx="4968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Inchecken door de jury in de </a:t>
            </a:r>
            <a:r>
              <a:rPr lang="nl-NL" sz="2400" b="1" dirty="0" err="1" smtClean="0"/>
              <a:t>voorstartruimte</a:t>
            </a:r>
            <a:r>
              <a:rPr lang="nl-NL" sz="2400" b="1" dirty="0" smtClean="0"/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Trek na het inchecken je warme kleding uit (in vuilniszak);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Toespraak door baankamprechter, wat mag wel (1 meter afstand) en wat mag niet (elkaar hinderen);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Na een seintje door de jury mag je te water gaan (nooit duiken!!!);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Allemaal naast elkaar op één lijn gaan liggen;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400" b="1" dirty="0" smtClean="0"/>
              <a:t>Startsein door de starter (pas als iedereen op een lijn ligt).</a:t>
            </a:r>
            <a:endParaRPr lang="nl-NL" sz="2400" b="1" dirty="0"/>
          </a:p>
        </p:txBody>
      </p:sp>
      <p:pic>
        <p:nvPicPr>
          <p:cNvPr id="8" name="Picture 7" descr="2011_LL_scheerwolde%20(08).jpg"/>
          <p:cNvPicPr>
            <a:picLocks noChangeAspect="1"/>
          </p:cNvPicPr>
          <p:nvPr/>
        </p:nvPicPr>
        <p:blipFill>
          <a:blip r:embed="rId3" cstate="print"/>
          <a:srcRect b="12201"/>
          <a:stretch>
            <a:fillRect/>
          </a:stretch>
        </p:blipFill>
        <p:spPr>
          <a:xfrm>
            <a:off x="5508504" y="0"/>
            <a:ext cx="3600000" cy="2370586"/>
          </a:xfrm>
          <a:prstGeom prst="rect">
            <a:avLst/>
          </a:prstGeom>
        </p:spPr>
      </p:pic>
      <p:pic>
        <p:nvPicPr>
          <p:cNvPr id="9" name="Picture 8" descr="2011_LL_scheerwolde%20(12).jpg"/>
          <p:cNvPicPr>
            <a:picLocks noChangeAspect="1"/>
          </p:cNvPicPr>
          <p:nvPr/>
        </p:nvPicPr>
        <p:blipFill>
          <a:blip r:embed="rId4" cstate="print"/>
          <a:srcRect b="5901"/>
          <a:stretch>
            <a:fillRect/>
          </a:stretch>
        </p:blipFill>
        <p:spPr>
          <a:xfrm>
            <a:off x="5508504" y="4437112"/>
            <a:ext cx="3600000" cy="2540684"/>
          </a:xfrm>
          <a:prstGeom prst="rect">
            <a:avLst/>
          </a:prstGeom>
        </p:spPr>
      </p:pic>
      <p:pic>
        <p:nvPicPr>
          <p:cNvPr id="10" name="Picture 9" descr="dse_4760.jpg"/>
          <p:cNvPicPr>
            <a:picLocks noChangeAspect="1"/>
          </p:cNvPicPr>
          <p:nvPr/>
        </p:nvPicPr>
        <p:blipFill>
          <a:blip r:embed="rId5" cstate="print"/>
          <a:srcRect b="4973"/>
          <a:stretch>
            <a:fillRect/>
          </a:stretch>
        </p:blipFill>
        <p:spPr>
          <a:xfrm>
            <a:off x="5508504" y="2204864"/>
            <a:ext cx="3600000" cy="227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979</Words>
  <Application>Microsoft Office PowerPoint</Application>
  <PresentationFormat>Diavoorstelling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</dc:creator>
  <cp:lastModifiedBy>John Meinders</cp:lastModifiedBy>
  <cp:revision>46</cp:revision>
  <dcterms:created xsi:type="dcterms:W3CDTF">2012-05-20T18:25:59Z</dcterms:created>
  <dcterms:modified xsi:type="dcterms:W3CDTF">2015-06-04T04:38:01Z</dcterms:modified>
</cp:coreProperties>
</file>